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829191"/>
            <a:ext cx="7839831" cy="4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E3102B41-5599-4F23-8DB0-8397543DF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94" y="1880432"/>
            <a:ext cx="5878140" cy="43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326AB6C-D462-4BAF-8473-E0F9BAE7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0" y="1858826"/>
            <a:ext cx="5383036" cy="43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 rotWithShape="1">
          <a:blip r:embed="rId4"/>
          <a:srcRect b="62174"/>
          <a:stretch/>
        </p:blipFill>
        <p:spPr>
          <a:xfrm>
            <a:off x="830194" y="2135136"/>
            <a:ext cx="10743014" cy="38101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6132C-64D9-4579-9AA4-D9205C4E6E5E}"/>
              </a:ext>
            </a:extLst>
          </p:cNvPr>
          <p:cNvSpPr txBox="1"/>
          <p:nvPr/>
        </p:nvSpPr>
        <p:spPr>
          <a:xfrm>
            <a:off x="4716658" y="2513346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3EEFF5-E391-47D6-B0C3-06755BD0F097}"/>
              </a:ext>
            </a:extLst>
          </p:cNvPr>
          <p:cNvSpPr txBox="1"/>
          <p:nvPr/>
        </p:nvSpPr>
        <p:spPr>
          <a:xfrm>
            <a:off x="5631462" y="29406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F4DF5F-B348-4B9B-AA11-8629745989D6}"/>
              </a:ext>
            </a:extLst>
          </p:cNvPr>
          <p:cNvSpPr txBox="1"/>
          <p:nvPr/>
        </p:nvSpPr>
        <p:spPr>
          <a:xfrm>
            <a:off x="5297390" y="37687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59ABC-1461-4C54-B365-52DD3BD648D8}"/>
              </a:ext>
            </a:extLst>
          </p:cNvPr>
          <p:cNvSpPr txBox="1"/>
          <p:nvPr/>
        </p:nvSpPr>
        <p:spPr>
          <a:xfrm>
            <a:off x="7404124" y="4179980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52h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9C736A-1B01-432D-A785-84B1A4C9CB11}"/>
              </a:ext>
            </a:extLst>
          </p:cNvPr>
          <p:cNvSpPr txBox="1"/>
          <p:nvPr/>
        </p:nvSpPr>
        <p:spPr>
          <a:xfrm>
            <a:off x="9736584" y="4591169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29h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0032A-6988-4D60-BA73-D022A0A544A2}"/>
              </a:ext>
            </a:extLst>
          </p:cNvPr>
          <p:cNvSpPr txBox="1"/>
          <p:nvPr/>
        </p:nvSpPr>
        <p:spPr>
          <a:xfrm>
            <a:off x="9293657" y="5002358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CA8072-D09C-4C40-82F7-27C65B716754}"/>
              </a:ext>
            </a:extLst>
          </p:cNvPr>
          <p:cNvSpPr txBox="1"/>
          <p:nvPr/>
        </p:nvSpPr>
        <p:spPr>
          <a:xfrm>
            <a:off x="10938933" y="5413547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5C0A6-F25F-47B0-8FB9-949662F3E91B}"/>
              </a:ext>
            </a:extLst>
          </p:cNvPr>
          <p:cNvSpPr txBox="1"/>
          <p:nvPr/>
        </p:nvSpPr>
        <p:spPr>
          <a:xfrm>
            <a:off x="9048006" y="2940691"/>
            <a:ext cx="17598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150 h au TOTAL</a:t>
            </a:r>
          </a:p>
        </p:txBody>
      </p:sp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460</Words>
  <Application>Microsoft Office PowerPoint</Application>
  <PresentationFormat>Grand écran</PresentationFormat>
  <Paragraphs>146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31</cp:revision>
  <dcterms:created xsi:type="dcterms:W3CDTF">2020-01-21T10:17:40Z</dcterms:created>
  <dcterms:modified xsi:type="dcterms:W3CDTF">2020-03-06T08:44:13Z</dcterms:modified>
</cp:coreProperties>
</file>